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72C6-9C4D-4061-9EC2-B8B0189E7EF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94EC-FFE1-48A8-A17E-0303CECC9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226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72C6-9C4D-4061-9EC2-B8B0189E7EF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94EC-FFE1-48A8-A17E-0303CECC9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878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72C6-9C4D-4061-9EC2-B8B0189E7EF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94EC-FFE1-48A8-A17E-0303CECC9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383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72C6-9C4D-4061-9EC2-B8B0189E7EF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94EC-FFE1-48A8-A17E-0303CECC9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638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72C6-9C4D-4061-9EC2-B8B0189E7EF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94EC-FFE1-48A8-A17E-0303CECC9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59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72C6-9C4D-4061-9EC2-B8B0189E7EF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94EC-FFE1-48A8-A17E-0303CECC9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327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72C6-9C4D-4061-9EC2-B8B0189E7EF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94EC-FFE1-48A8-A17E-0303CECC9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857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72C6-9C4D-4061-9EC2-B8B0189E7EF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94EC-FFE1-48A8-A17E-0303CECC9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819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72C6-9C4D-4061-9EC2-B8B0189E7EF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94EC-FFE1-48A8-A17E-0303CECC9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125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72C6-9C4D-4061-9EC2-B8B0189E7EF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94EC-FFE1-48A8-A17E-0303CECC9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082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72C6-9C4D-4061-9EC2-B8B0189E7EF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194EC-FFE1-48A8-A17E-0303CECC9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27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C72C6-9C4D-4061-9EC2-B8B0189E7EF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194EC-FFE1-48A8-A17E-0303CECC9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068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0624" y="476518"/>
            <a:ext cx="5666705" cy="11848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Mealtime Customs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02" y="2341741"/>
            <a:ext cx="3480918" cy="36884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297" y="1853014"/>
            <a:ext cx="4831926" cy="357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046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1122363"/>
            <a:ext cx="8289701" cy="1268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Famous Dishes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883" y="1822495"/>
            <a:ext cx="3219717" cy="24116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3774" y="3504955"/>
            <a:ext cx="3758096" cy="28185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1869" y="1122364"/>
            <a:ext cx="3463463" cy="2135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138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Mealtime Customs</vt:lpstr>
      <vt:lpstr>Famous Dishes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Mealtime Customs</dc:title>
  <dc:creator>Andy Kubay</dc:creator>
  <cp:lastModifiedBy>Andy Kubay</cp:lastModifiedBy>
  <cp:revision>1</cp:revision>
  <dcterms:created xsi:type="dcterms:W3CDTF">2013-09-08T20:35:57Z</dcterms:created>
  <dcterms:modified xsi:type="dcterms:W3CDTF">2013-09-08T20:46:39Z</dcterms:modified>
</cp:coreProperties>
</file>